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Average"/>
      <p:regular r:id="rId19"/>
    </p:embeddedFont>
    <p:embeddedFont>
      <p:font typeface="Oswald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swald-regular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Oswald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Average-regular.fnt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828617cd06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828617cd06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828617cd06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828617cd06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828617cd06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828617cd06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828617cd06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828617cd06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828617cd06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828617cd06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828617cd06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828617cd06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828617cd06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828617cd06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828617cd06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828617cd06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28617cd06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28617cd06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28617cd06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828617cd06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828617cd06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828617cd06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828617cd06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828617cd06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howfunky.com/2015/06/ipv6-docker-and-building-for-scale.html?m=1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youtube.com/watch?v=7LZfbqYSWdY&amp;feature=emb_logo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IPv6 Presentation Template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(Make this title your own!)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IPv6 Solutions by Example 2</a:t>
            </a:r>
            <a:endParaRPr/>
          </a:p>
        </p:txBody>
      </p:sp>
      <p:sp>
        <p:nvSpPr>
          <p:cNvPr id="115" name="Google Shape;115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Another example might be shedding some light on the differences that IPv6 has regarding allocation planning. IPv4 environments are pretty easy to subnet and understand utilization. IPv6 changes things a bit - so share some examples.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For instance: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arenR"/>
            </a:pPr>
            <a:r>
              <a:rPr lang="en"/>
              <a:t>In our business, we manage hosts using this plan and have this utilization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n"/>
              <a:t>In IPv6, we would use allocations in a similar way, but our pool(s) would be significantly bigger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For a fun read - check out </a:t>
            </a: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https://www.howfunky.com/2015/06/ipv6-docker-and-building-for-scale.html?m=1</a:t>
            </a:r>
            <a:r>
              <a:rPr lang="en"/>
              <a:t> - has some great examples on the scale difference with IPv4 runout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IPv6 Solutions by Example 3</a:t>
            </a:r>
            <a:endParaRPr/>
          </a:p>
        </p:txBody>
      </p:sp>
      <p:sp>
        <p:nvSpPr>
          <p:cNvPr id="121" name="Google Shape;121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You are creative - think of something unique to your business that IPv6 could positively impact!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/>
          <p:nvPr>
            <p:ph type="title"/>
          </p:nvPr>
        </p:nvSpPr>
        <p:spPr>
          <a:xfrm>
            <a:off x="1242300" y="2141250"/>
            <a:ext cx="66594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“An optional quote that really adds some emphasis to what we’ve covered”</a:t>
            </a:r>
            <a:endParaRPr/>
          </a:p>
        </p:txBody>
      </p:sp>
      <p:sp>
        <p:nvSpPr>
          <p:cNvPr id="127" name="Google Shape;127;p24"/>
          <p:cNvSpPr txBox="1"/>
          <p:nvPr/>
        </p:nvSpPr>
        <p:spPr>
          <a:xfrm>
            <a:off x="3513900" y="3312900"/>
            <a:ext cx="2116200" cy="120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i="1"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- Person we respect</a:t>
            </a:r>
            <a:endParaRPr i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5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Call to Action</a:t>
            </a:r>
            <a:endParaRPr/>
          </a:p>
        </p:txBody>
      </p:sp>
      <p:sp>
        <p:nvSpPr>
          <p:cNvPr id="133" name="Google Shape;133;p25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Tie this in to your business opportunities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What’s happening with IPv4?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IPv4 exhaustion (link to RIRs and highlight relevant trends for your region)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Regional Internet Authorities are in various phases of IPv4 exhaustion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Cloud providers are acquiring IPv4 resources to power their services while they spin up IPv6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IPv4 acquisition costs are expected to be passed on to the downstream customer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With limited IPv4 resources available at the RIR level, companies will need to look at third party services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IPv6?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IPv6 provides a (MUCH) larger address space (</a:t>
            </a:r>
            <a:r>
              <a:rPr lang="en" u="sng">
                <a:solidFill>
                  <a:schemeClr val="hlink"/>
                </a:solidFill>
                <a:hlinkClick r:id="rId3"/>
              </a:rPr>
              <a:t>Watch video</a:t>
            </a:r>
            <a:r>
              <a:rPr lang="en"/>
              <a:t>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Regional Internet Registries are in various phases of IPv4 exhaustion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Moving forward, the price of IPv4 addresses will only go up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You may need to rent addresses from large companies who have already bought considerable portions of the address space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IPv4 and IPv6 can be used together (dual stack)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Global State of IPv6 Adoption</a:t>
            </a:r>
            <a:endParaRPr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0350" y="975600"/>
            <a:ext cx="8192571" cy="3820975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6"/>
          <p:cNvSpPr txBox="1"/>
          <p:nvPr/>
        </p:nvSpPr>
        <p:spPr>
          <a:xfrm>
            <a:off x="1190525" y="4458750"/>
            <a:ext cx="7158900" cy="5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rage"/>
                <a:ea typeface="Average"/>
                <a:cs typeface="Average"/>
                <a:sym typeface="Average"/>
              </a:rPr>
              <a:t>https://www.google.com/intl/en/ipv6/statistics.html#tab=per-country-ipv6-adoption</a:t>
            </a:r>
            <a:endParaRPr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1242300" y="2141250"/>
            <a:ext cx="66594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“Some kind of big bold quote that really helps put this into perspective.”</a:t>
            </a:r>
            <a:endParaRPr/>
          </a:p>
        </p:txBody>
      </p:sp>
      <p:sp>
        <p:nvSpPr>
          <p:cNvPr id="85" name="Google Shape;85;p17"/>
          <p:cNvSpPr txBox="1"/>
          <p:nvPr/>
        </p:nvSpPr>
        <p:spPr>
          <a:xfrm>
            <a:off x="3513900" y="3312900"/>
            <a:ext cx="2116200" cy="120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i="1"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- </a:t>
            </a:r>
            <a:r>
              <a:rPr i="1"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Person we respect</a:t>
            </a:r>
            <a:endParaRPr i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Power of IPv6: Automation</a:t>
            </a:r>
            <a:endParaRPr/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Greater integration with provisioning systems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Centralized systems that talk to each other, siloes need to be tamed!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API driven infrastructure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Power of IPv6: Scalability</a:t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Scale of IPv6 requires non-spreadsheet based strategies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Thinking of IPs as “resource pools” instead of individual objects/hosts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How to you bring scalability to the forefront while updating internal processes?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Power of IPv6: Speed</a:t>
            </a:r>
            <a:endParaRPr/>
          </a:p>
        </p:txBody>
      </p:sp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Shifting from NAT/CGN to ACLs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IPv6 brings about an evolution of your network management tools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Side effect of IPv6 is flattening of infrastructure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What used to require firewall rules, NAT and 1918 space can be reproduced more simply in IPv6 due to minimal translation needs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IPv6 can leverage ACLs readily to minimize network hops and efficient routing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IPv6 Solutions by Example 1</a:t>
            </a:r>
            <a:endParaRPr/>
          </a:p>
        </p:txBody>
      </p:sp>
      <p:sp>
        <p:nvSpPr>
          <p:cNvPr id="109" name="Google Shape;109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your first example, you can start by sharing a starter project that can be IPv6 enabled. Something like an internal website/wiki or with the expansion of remote work, audit/survey of users with active IPv6 connections at their home offices.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goal here is usually two fold: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arenR"/>
            </a:pPr>
            <a:r>
              <a:rPr lang="en"/>
              <a:t>Show that IPv6 exists “in the wild” and isn’t some far away goal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n"/>
              <a:t>Show that your current users/partners/customers are already using it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